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7" r:id="rId1"/>
  </p:sldMasterIdLst>
  <p:notesMasterIdLst>
    <p:notesMasterId r:id="rId9"/>
  </p:notesMasterIdLst>
  <p:sldIdLst>
    <p:sldId id="256" r:id="rId2"/>
    <p:sldId id="257" r:id="rId3"/>
    <p:sldId id="259" r:id="rId4"/>
    <p:sldId id="268" r:id="rId5"/>
    <p:sldId id="269" r:id="rId6"/>
    <p:sldId id="267" r:id="rId7"/>
    <p:sldId id="289" r:id="rId8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10"/>
      <p:bold r:id="rId11"/>
      <p:italic r:id="rId12"/>
      <p:boldItalic r:id="rId13"/>
    </p:embeddedFont>
    <p:embeddedFont>
      <p:font typeface="Livvic" pitchFamily="2" charset="0"/>
      <p:regular r:id="rId14"/>
      <p:bold r:id="rId15"/>
      <p:italic r:id="rId16"/>
      <p:boldItalic r:id="rId17"/>
    </p:embeddedFont>
    <p:embeddedFont>
      <p:font typeface="Roboto Condensed Light" panose="02000000000000000000" pitchFamily="2" charset="0"/>
      <p:regular r:id="rId18"/>
      <p:bold r:id="rId19"/>
      <p:italic r:id="rId20"/>
      <p:boldItalic r:id="rId21"/>
    </p:embeddedFont>
    <p:embeddedFont>
      <p:font typeface="Squada One" panose="020B0604020202020204" charset="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7C2D411-0E59-4059-B603-606EEC38A5B5}">
  <a:tblStyle styleId="{57C2D411-0E59-4059-B603-606EEC38A5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555f6d730f1d2774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555f6d730f1d2774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9f7b1142c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9f7b1142c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a39e48574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a39e48574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a39e485748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a39e485748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a39e48574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a39e48574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a39e485748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a39e485748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1" name="Google Shape;11;p2"/>
          <p:cNvSpPr txBox="1"/>
          <p:nvPr/>
        </p:nvSpPr>
        <p:spPr>
          <a:xfrm flipH="1">
            <a:off x="1375550" y="3092475"/>
            <a:ext cx="6393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" y="-399756"/>
            <a:ext cx="9144000" cy="436938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457200" y="2932650"/>
            <a:ext cx="82296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457275" y="3192525"/>
            <a:ext cx="8229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1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13" y="-9498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2" y="-9498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1_1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247964" y="3135292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984228" y="3055367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80849" y="-92389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251655" y="398810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>
            <a:spLocks noGrp="1"/>
          </p:cNvSpPr>
          <p:nvPr>
            <p:ph type="ctrTitle"/>
          </p:nvPr>
        </p:nvSpPr>
        <p:spPr>
          <a:xfrm flipH="1">
            <a:off x="502200" y="445025"/>
            <a:ext cx="81846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>
            <a:off x="1255350" y="1454625"/>
            <a:ext cx="6633300" cy="32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CUSTOM_36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ctrTitle"/>
          </p:nvPr>
        </p:nvSpPr>
        <p:spPr>
          <a:xfrm>
            <a:off x="657228" y="1778585"/>
            <a:ext cx="1959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"/>
          </p:nvPr>
        </p:nvSpPr>
        <p:spPr>
          <a:xfrm>
            <a:off x="657228" y="2252441"/>
            <a:ext cx="19593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ctrTitle" idx="2"/>
          </p:nvPr>
        </p:nvSpPr>
        <p:spPr>
          <a:xfrm>
            <a:off x="693636" y="3580934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3"/>
          </p:nvPr>
        </p:nvSpPr>
        <p:spPr>
          <a:xfrm>
            <a:off x="693636" y="4036206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ctrTitle" idx="4"/>
          </p:nvPr>
        </p:nvSpPr>
        <p:spPr>
          <a:xfrm>
            <a:off x="3207532" y="1784778"/>
            <a:ext cx="1799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5"/>
          </p:nvPr>
        </p:nvSpPr>
        <p:spPr>
          <a:xfrm>
            <a:off x="3188332" y="2252437"/>
            <a:ext cx="18381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ctrTitle" idx="6"/>
          </p:nvPr>
        </p:nvSpPr>
        <p:spPr>
          <a:xfrm>
            <a:off x="3233530" y="358093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7"/>
          </p:nvPr>
        </p:nvSpPr>
        <p:spPr>
          <a:xfrm>
            <a:off x="3157180" y="4036206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ctrTitle" idx="8"/>
          </p:nvPr>
        </p:nvSpPr>
        <p:spPr>
          <a:xfrm>
            <a:off x="579450" y="401450"/>
            <a:ext cx="45930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title" idx="9" hasCustomPrompt="1"/>
          </p:nvPr>
        </p:nvSpPr>
        <p:spPr>
          <a:xfrm>
            <a:off x="683628" y="1358010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13" hasCustomPrompt="1"/>
          </p:nvPr>
        </p:nvSpPr>
        <p:spPr>
          <a:xfrm>
            <a:off x="693636" y="3141768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idx="14" hasCustomPrompt="1"/>
          </p:nvPr>
        </p:nvSpPr>
        <p:spPr>
          <a:xfrm>
            <a:off x="3180682" y="1370400"/>
            <a:ext cx="1853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>
            <a:spLocks noGrp="1"/>
          </p:cNvSpPr>
          <p:nvPr>
            <p:ph type="title" idx="15" hasCustomPrompt="1"/>
          </p:nvPr>
        </p:nvSpPr>
        <p:spPr>
          <a:xfrm>
            <a:off x="3233530" y="314177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pic>
        <p:nvPicPr>
          <p:cNvPr id="108" name="Google Shape;10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41276" y="2195283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341276" y="-482985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4"/>
          <p:cNvSpPr/>
          <p:nvPr/>
        </p:nvSpPr>
        <p:spPr>
          <a:xfrm>
            <a:off x="3042082" y="1263875"/>
            <a:ext cx="2130600" cy="1661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4"/>
          <p:cNvSpPr/>
          <p:nvPr/>
        </p:nvSpPr>
        <p:spPr>
          <a:xfrm>
            <a:off x="581586" y="3037375"/>
            <a:ext cx="2130600" cy="1661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4"/>
          <p:cNvSpPr/>
          <p:nvPr/>
        </p:nvSpPr>
        <p:spPr>
          <a:xfrm>
            <a:off x="579457" y="1263875"/>
            <a:ext cx="2130600" cy="1661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4"/>
          <p:cNvSpPr/>
          <p:nvPr/>
        </p:nvSpPr>
        <p:spPr>
          <a:xfrm>
            <a:off x="3045130" y="3037375"/>
            <a:ext cx="2130600" cy="1661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3421663" y="364835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21663" y="-58075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ctrTitle"/>
          </p:nvPr>
        </p:nvSpPr>
        <p:spPr>
          <a:xfrm flipH="1">
            <a:off x="2359650" y="1400650"/>
            <a:ext cx="4424700" cy="9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1"/>
          </p:nvPr>
        </p:nvSpPr>
        <p:spPr>
          <a:xfrm>
            <a:off x="2378700" y="2530005"/>
            <a:ext cx="4386600" cy="9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9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>
            <a:spLocks noGrp="1"/>
          </p:cNvSpPr>
          <p:nvPr>
            <p:ph type="subTitle" idx="1"/>
          </p:nvPr>
        </p:nvSpPr>
        <p:spPr>
          <a:xfrm>
            <a:off x="1398700" y="2910300"/>
            <a:ext cx="3486000" cy="17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ctrTitle"/>
          </p:nvPr>
        </p:nvSpPr>
        <p:spPr>
          <a:xfrm flipH="1">
            <a:off x="1372450" y="1886100"/>
            <a:ext cx="3486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34325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 text 5">
  <p:cSld name="CUSTOM_4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subTitle" idx="1"/>
          </p:nvPr>
        </p:nvSpPr>
        <p:spPr>
          <a:xfrm>
            <a:off x="4390050" y="2938200"/>
            <a:ext cx="3405000" cy="17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ctrTitle"/>
          </p:nvPr>
        </p:nvSpPr>
        <p:spPr>
          <a:xfrm flipH="1">
            <a:off x="4114500" y="2004895"/>
            <a:ext cx="3956100" cy="7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823501" y="-1143550"/>
            <a:ext cx="4655626" cy="420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311459" y="2523800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 6">
  <p:cSld name="CUSTOM_19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71524" y="-514075"/>
            <a:ext cx="2933449" cy="26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972867" y="-514075"/>
            <a:ext cx="2933449" cy="26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5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25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51926" y="-847134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559554" y="-846583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552472" y="2791087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549518" y="2790536"/>
            <a:ext cx="3136825" cy="283035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0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quada One"/>
              <a:buNone/>
              <a:defRPr sz="3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 Light"/>
              <a:buChar char="●"/>
              <a:defRPr sz="1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60" r:id="rId4"/>
    <p:sldLayoutId id="2147483665" r:id="rId5"/>
    <p:sldLayoutId id="2147483666" r:id="rId6"/>
    <p:sldLayoutId id="2147483669" r:id="rId7"/>
    <p:sldLayoutId id="2147483691" r:id="rId8"/>
    <p:sldLayoutId id="2147483696" r:id="rId9"/>
    <p:sldLayoutId id="2147483709" r:id="rId10"/>
    <p:sldLayoutId id="214748371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94"/>
          <p:cNvSpPr txBox="1">
            <a:spLocks noGrp="1"/>
          </p:cNvSpPr>
          <p:nvPr>
            <p:ph type="title"/>
          </p:nvPr>
        </p:nvSpPr>
        <p:spPr>
          <a:xfrm>
            <a:off x="457200" y="2932650"/>
            <a:ext cx="82296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 err="1"/>
              <a:t>Red</a:t>
            </a:r>
            <a:r>
              <a:rPr lang="pt-PT" dirty="0"/>
              <a:t> light green light</a:t>
            </a:r>
            <a:endParaRPr dirty="0"/>
          </a:p>
        </p:txBody>
      </p:sp>
      <p:sp>
        <p:nvSpPr>
          <p:cNvPr id="766" name="Google Shape;766;p94"/>
          <p:cNvSpPr txBox="1">
            <a:spLocks noGrp="1"/>
          </p:cNvSpPr>
          <p:nvPr>
            <p:ph type="subTitle" idx="1"/>
          </p:nvPr>
        </p:nvSpPr>
        <p:spPr>
          <a:xfrm>
            <a:off x="457275" y="3649725"/>
            <a:ext cx="8229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Guilherme Santos – 108810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ICG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95"/>
          <p:cNvSpPr txBox="1">
            <a:spLocks noGrp="1"/>
          </p:cNvSpPr>
          <p:nvPr>
            <p:ph type="ctrTitle"/>
          </p:nvPr>
        </p:nvSpPr>
        <p:spPr>
          <a:xfrm flipH="1">
            <a:off x="502200" y="445025"/>
            <a:ext cx="8184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Imagens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0F5386A-F602-33A8-6E56-0E9DDE22DC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9C486DE-6EF3-51F7-0155-E8D0FC559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51" y="2011169"/>
            <a:ext cx="4379149" cy="212469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2517EAD-F667-2C84-905A-9AEC65BE0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743" y="2011169"/>
            <a:ext cx="3950021" cy="210742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97"/>
          <p:cNvSpPr txBox="1">
            <a:spLocks noGrp="1"/>
          </p:cNvSpPr>
          <p:nvPr>
            <p:ph type="ctrTitle"/>
          </p:nvPr>
        </p:nvSpPr>
        <p:spPr>
          <a:xfrm>
            <a:off x="657228" y="1778585"/>
            <a:ext cx="1959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/>
              <a:t>O que está feito</a:t>
            </a:r>
            <a:endParaRPr dirty="0"/>
          </a:p>
        </p:txBody>
      </p:sp>
      <p:sp>
        <p:nvSpPr>
          <p:cNvPr id="798" name="Google Shape;798;p97"/>
          <p:cNvSpPr txBox="1">
            <a:spLocks noGrp="1"/>
          </p:cNvSpPr>
          <p:nvPr>
            <p:ph type="ctrTitle" idx="2"/>
          </p:nvPr>
        </p:nvSpPr>
        <p:spPr>
          <a:xfrm>
            <a:off x="693636" y="3580934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 err="1"/>
              <a:t>Features</a:t>
            </a:r>
            <a:r>
              <a:rPr lang="pt-PT" dirty="0"/>
              <a:t> adicionais</a:t>
            </a:r>
            <a:endParaRPr dirty="0"/>
          </a:p>
        </p:txBody>
      </p:sp>
      <p:sp>
        <p:nvSpPr>
          <p:cNvPr id="800" name="Google Shape;800;p97"/>
          <p:cNvSpPr txBox="1">
            <a:spLocks noGrp="1"/>
          </p:cNvSpPr>
          <p:nvPr>
            <p:ph type="ctrTitle" idx="4"/>
          </p:nvPr>
        </p:nvSpPr>
        <p:spPr>
          <a:xfrm>
            <a:off x="3207532" y="1784778"/>
            <a:ext cx="1799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 que falta fazer </a:t>
            </a:r>
            <a:endParaRPr dirty="0"/>
          </a:p>
        </p:txBody>
      </p:sp>
      <p:sp>
        <p:nvSpPr>
          <p:cNvPr id="802" name="Google Shape;802;p97"/>
          <p:cNvSpPr txBox="1">
            <a:spLocks noGrp="1"/>
          </p:cNvSpPr>
          <p:nvPr>
            <p:ph type="ctrTitle" idx="6"/>
          </p:nvPr>
        </p:nvSpPr>
        <p:spPr>
          <a:xfrm>
            <a:off x="3233530" y="358093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804" name="Google Shape;804;p97"/>
          <p:cNvSpPr txBox="1">
            <a:spLocks noGrp="1"/>
          </p:cNvSpPr>
          <p:nvPr>
            <p:ph type="ctrTitle" idx="8"/>
          </p:nvPr>
        </p:nvSpPr>
        <p:spPr>
          <a:xfrm>
            <a:off x="579450" y="401450"/>
            <a:ext cx="45930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805" name="Google Shape;805;p97"/>
          <p:cNvSpPr txBox="1">
            <a:spLocks noGrp="1"/>
          </p:cNvSpPr>
          <p:nvPr>
            <p:ph type="title" idx="9"/>
          </p:nvPr>
        </p:nvSpPr>
        <p:spPr>
          <a:xfrm>
            <a:off x="683628" y="1358010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806" name="Google Shape;806;p97"/>
          <p:cNvSpPr txBox="1">
            <a:spLocks noGrp="1"/>
          </p:cNvSpPr>
          <p:nvPr>
            <p:ph type="title" idx="13"/>
          </p:nvPr>
        </p:nvSpPr>
        <p:spPr>
          <a:xfrm>
            <a:off x="693636" y="3141768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07" name="Google Shape;807;p97"/>
          <p:cNvSpPr txBox="1">
            <a:spLocks noGrp="1"/>
          </p:cNvSpPr>
          <p:nvPr>
            <p:ph type="title" idx="14"/>
          </p:nvPr>
        </p:nvSpPr>
        <p:spPr>
          <a:xfrm>
            <a:off x="3180682" y="1370400"/>
            <a:ext cx="1853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08" name="Google Shape;808;p97"/>
          <p:cNvSpPr txBox="1">
            <a:spLocks noGrp="1"/>
          </p:cNvSpPr>
          <p:nvPr>
            <p:ph type="title" idx="15"/>
          </p:nvPr>
        </p:nvSpPr>
        <p:spPr>
          <a:xfrm>
            <a:off x="3233530" y="314177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06"/>
          <p:cNvSpPr txBox="1">
            <a:spLocks noGrp="1"/>
          </p:cNvSpPr>
          <p:nvPr>
            <p:ph type="ctrTitle"/>
          </p:nvPr>
        </p:nvSpPr>
        <p:spPr>
          <a:xfrm flipH="1">
            <a:off x="865909" y="1886100"/>
            <a:ext cx="3992541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 que está feito</a:t>
            </a:r>
            <a:endParaRPr dirty="0"/>
          </a:p>
        </p:txBody>
      </p:sp>
      <p:sp>
        <p:nvSpPr>
          <p:cNvPr id="865" name="Google Shape;865;p106"/>
          <p:cNvSpPr txBox="1">
            <a:spLocks noGrp="1"/>
          </p:cNvSpPr>
          <p:nvPr>
            <p:ph type="subTitle" idx="1"/>
          </p:nvPr>
        </p:nvSpPr>
        <p:spPr>
          <a:xfrm>
            <a:off x="1398700" y="2910300"/>
            <a:ext cx="3486000" cy="17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" dirty="0"/>
              <a:t>A lógica base do jogo está quase toda implementada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" dirty="0"/>
              <a:t>Cenário base e modelos principais estao postos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" dirty="0"/>
              <a:t>Sombras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" dirty="0"/>
              <a:t>Animações dos modelos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cxnSp>
        <p:nvCxnSpPr>
          <p:cNvPr id="871" name="Google Shape;871;p106"/>
          <p:cNvCxnSpPr/>
          <p:nvPr/>
        </p:nvCxnSpPr>
        <p:spPr>
          <a:xfrm>
            <a:off x="1482719" y="2693550"/>
            <a:ext cx="3115500" cy="84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07"/>
          <p:cNvSpPr txBox="1">
            <a:spLocks noGrp="1"/>
          </p:cNvSpPr>
          <p:nvPr>
            <p:ph type="ctrTitle"/>
          </p:nvPr>
        </p:nvSpPr>
        <p:spPr>
          <a:xfrm flipH="1">
            <a:off x="3976255" y="2004895"/>
            <a:ext cx="4094345" cy="7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 que falta fazer</a:t>
            </a:r>
            <a:endParaRPr dirty="0"/>
          </a:p>
        </p:txBody>
      </p:sp>
      <p:sp>
        <p:nvSpPr>
          <p:cNvPr id="877" name="Google Shape;877;p107"/>
          <p:cNvSpPr txBox="1">
            <a:spLocks noGrp="1"/>
          </p:cNvSpPr>
          <p:nvPr>
            <p:ph type="subTitle" idx="1"/>
          </p:nvPr>
        </p:nvSpPr>
        <p:spPr>
          <a:xfrm>
            <a:off x="4390050" y="2938200"/>
            <a:ext cx="3405000" cy="17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" dirty="0"/>
              <a:t>Melhorar o cenário 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" dirty="0"/>
              <a:t>Tratar das colisões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" dirty="0"/>
              <a:t>Esconder atrás das coisas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" dirty="0"/>
              <a:t>Melhorar as texturas no geral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" dirty="0"/>
              <a:t>Tratar melhor as sombras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05"/>
          <p:cNvSpPr txBox="1">
            <a:spLocks noGrp="1"/>
          </p:cNvSpPr>
          <p:nvPr>
            <p:ph type="ctrTitle"/>
          </p:nvPr>
        </p:nvSpPr>
        <p:spPr>
          <a:xfrm flipH="1">
            <a:off x="2359650" y="1400650"/>
            <a:ext cx="4424700" cy="9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Features adicionais</a:t>
            </a:r>
            <a:endParaRPr dirty="0"/>
          </a:p>
        </p:txBody>
      </p:sp>
      <p:sp>
        <p:nvSpPr>
          <p:cNvPr id="858" name="Google Shape;858;p105"/>
          <p:cNvSpPr txBox="1">
            <a:spLocks noGrp="1"/>
          </p:cNvSpPr>
          <p:nvPr>
            <p:ph type="subTitle" idx="1"/>
          </p:nvPr>
        </p:nvSpPr>
        <p:spPr>
          <a:xfrm>
            <a:off x="2378700" y="2530005"/>
            <a:ext cx="4386600" cy="9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PT" dirty="0"/>
              <a:t>Pôr obstáculos para forçar o jogador a saltar ou a ir à volta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PT" dirty="0" err="1"/>
              <a:t>Power</a:t>
            </a:r>
            <a:r>
              <a:rPr lang="pt-PT" dirty="0"/>
              <a:t> </a:t>
            </a:r>
            <a:r>
              <a:rPr lang="pt-PT" dirty="0" err="1"/>
              <a:t>ups</a:t>
            </a:r>
            <a:endParaRPr lang="pt-PT" dirty="0"/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PT" dirty="0"/>
              <a:t>Escolher personagens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PT" dirty="0"/>
              <a:t>Multijogador??</a:t>
            </a:r>
            <a:endParaRPr dirty="0"/>
          </a:p>
        </p:txBody>
      </p:sp>
      <p:cxnSp>
        <p:nvCxnSpPr>
          <p:cNvPr id="859" name="Google Shape;859;p105"/>
          <p:cNvCxnSpPr/>
          <p:nvPr/>
        </p:nvCxnSpPr>
        <p:spPr>
          <a:xfrm rot="10800000">
            <a:off x="2493000" y="2315375"/>
            <a:ext cx="41580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" name="Google Shape;1230;p1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7700" y="819025"/>
            <a:ext cx="6851052" cy="3647349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p127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232" name="Google Shape;1232;p127"/>
          <p:cNvSpPr txBox="1"/>
          <p:nvPr/>
        </p:nvSpPr>
        <p:spPr>
          <a:xfrm>
            <a:off x="3045376" y="4199347"/>
            <a:ext cx="30513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pt-PT" sz="12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https://guifecha.github.io/</a:t>
            </a:r>
            <a:endParaRPr sz="12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65C4B70-6C03-F56E-C18B-AEF54F09A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0236" y="1378528"/>
            <a:ext cx="3166440" cy="20019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 Startup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8D3CE"/>
      </a:accent1>
      <a:accent2>
        <a:srgbClr val="423864"/>
      </a:accent2>
      <a:accent3>
        <a:srgbClr val="78909C"/>
      </a:accent3>
      <a:accent4>
        <a:srgbClr val="88D3CE"/>
      </a:accent4>
      <a:accent5>
        <a:srgbClr val="0097A7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</Words>
  <Application>Microsoft Office PowerPoint</Application>
  <PresentationFormat>Apresentação no Ecrã (16:9)</PresentationFormat>
  <Paragraphs>31</Paragraphs>
  <Slides>7</Slides>
  <Notes>7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7</vt:i4>
      </vt:variant>
    </vt:vector>
  </HeadingPairs>
  <TitlesOfParts>
    <vt:vector size="13" baseType="lpstr">
      <vt:lpstr>Squada One</vt:lpstr>
      <vt:lpstr>Arial</vt:lpstr>
      <vt:lpstr>Fira Sans Extra Condensed Medium</vt:lpstr>
      <vt:lpstr>Roboto Condensed Light</vt:lpstr>
      <vt:lpstr>Livvic</vt:lpstr>
      <vt:lpstr>Tech Startup XL by Slidesgo</vt:lpstr>
      <vt:lpstr>Red light green light</vt:lpstr>
      <vt:lpstr>Imagens </vt:lpstr>
      <vt:lpstr>O que está feito</vt:lpstr>
      <vt:lpstr>O que está feito</vt:lpstr>
      <vt:lpstr>O que falta fazer</vt:lpstr>
      <vt:lpstr>Features adicionais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light green light</dc:title>
  <cp:lastModifiedBy>Guilherme Santos</cp:lastModifiedBy>
  <cp:revision>1</cp:revision>
  <dcterms:modified xsi:type="dcterms:W3CDTF">2024-04-22T23:44:13Z</dcterms:modified>
</cp:coreProperties>
</file>